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60" r:id="rId5"/>
    <p:sldId id="258" r:id="rId6"/>
    <p:sldId id="259" r:id="rId7"/>
    <p:sldId id="264" r:id="rId8"/>
    <p:sldId id="261" r:id="rId9"/>
    <p:sldId id="266" r:id="rId10"/>
    <p:sldId id="262" r:id="rId11"/>
    <p:sldId id="267" r:id="rId12"/>
    <p:sldId id="269" r:id="rId13"/>
    <p:sldId id="268" r:id="rId14"/>
    <p:sldId id="270" r:id="rId15"/>
    <p:sldId id="272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707"/>
  </p:normalViewPr>
  <p:slideViewPr>
    <p:cSldViewPr snapToGrid="0">
      <p:cViewPr>
        <p:scale>
          <a:sx n="100" d="100"/>
          <a:sy n="100" d="100"/>
        </p:scale>
        <p:origin x="102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EFF3-8F94-9599-D472-360AE9E34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7575C-FF95-5CF1-7EBE-86677A695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FD4CD-0407-CB07-B426-6FFDDAFB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519BA-443B-5864-430D-5EDEDB95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B2709-24FE-F728-30B9-FE8BCB3C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2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B01D-89AE-9BD7-A050-34962391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C1CB7-E3FB-570D-0376-58E11BE22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6130-8B3E-71E7-6A02-D0BE5037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D3B91-F040-9C5E-B002-1E0C4F08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69917-775B-7519-05F0-1C1B5AB9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4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1D8B2-4AF2-1DD0-A1B1-55A216814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B43F2-053C-7116-55BA-41C7FD974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7390B-B197-713D-4968-0214B646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817E0-D43D-516B-5188-2004A459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6DE3-8F36-2083-E39A-13A98749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623C-6516-9381-F9C7-AED1B941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7DEF6-CDBC-28AA-9F6C-E0FC7392F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A5DFD-A2E2-A803-5F75-026DE470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529A-A659-1BEC-17FD-71F1B283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99B5C-2843-8371-C29A-596957C9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9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40BF-66A1-4EF3-AC77-8C283CC4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1B9DE-131D-0BD3-4004-9E3F09F7F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5733B-E6E0-0A3A-E066-B3BDBDB6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B3F4-B089-0F9F-1D23-AADA95F9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5FC96-F7DC-D4BF-1C83-DBB901E8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8AA3-3AFE-EC96-F87F-59E660F0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D6AA-68B9-662F-7B28-8F6DA8C48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56E69-00BE-9D92-80E0-B7D0CE1D6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F7B79-3B4E-AE94-1260-8EE9675B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4D696-24DA-9F02-D2EF-F4F9EF57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475DC-4605-24B3-60F9-360BE583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6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85F6-304D-3CB1-DA4F-9E218A0E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CDB8B-8E05-E6D0-74FD-F15FC3535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66F7A-162D-CEA0-4FC3-D75BCB3BC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F950E-C875-55EE-858C-8D937B08C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532E9-9C3B-EAE1-007F-9E27068C9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9E957-3C17-A77C-02F6-627EE02F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F00E5-D00D-F134-E007-49F1E1A1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8DD8A-B32B-9D51-488A-D6408310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D041-9E78-9E6A-8BF8-11692BE90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F4887-CFD7-6AA4-F57F-A782DBC2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9917F-B272-C667-D58D-34EEBD08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E39C9-8026-225A-1631-7409C3B0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3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300C5-AC38-F24F-A1A2-9C27E666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1A3C3E-3B01-6948-6AA4-8762C3E6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49B17-2A3F-EA91-E4EA-3BDB972B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1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6503-60F8-EF79-9CBA-9AA0A6123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4603D-502C-95A9-397A-79417ACCC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BA3D3-8DBB-2950-A094-A57D4F034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DDE94-7229-B310-C0E2-4235BE8D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D5384-E863-6BBF-FB41-B5EBFD8D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07E51-6599-FDDD-F8DA-C91829F4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92FC-6CA9-35B9-D10A-656971CE1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F55D4C-BB9B-90BB-4FB7-B9E5A7F65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083A9-D1FE-3E08-2418-C4E1DC977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95DFC-58B3-6658-C1AB-CB9481F1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74F87-E019-E2C4-CE74-23D46E14D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1CB5E-362C-66AA-CBA7-BE6898C0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0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E61D5-7AB2-3427-2433-55D20533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96282-2037-BB0B-E632-B9A109FAD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1F2E7-7FED-7878-20C8-A42848C1C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2D39EE-5E6A-7147-852B-9FC1C3427B6A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7F260-9313-8314-0A58-50CA0671E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136B-D4A0-EFFA-1591-383BAAE86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B285E8-67C1-6844-9522-D5D95454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2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40F7-AFB0-334C-7FDC-CBC0A8256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TAmob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3E1D5-B80F-5C9D-C7C6-F4A9FD3070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0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0C877-A420-67ED-5446-5328A86D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BC16-6ED8-11B8-2111-EE7BB9C4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/NewVideos2025/05-05-2025 09-30-00/Media player format/AXIS P5655-E PTZ Dome Network Camera (10.197.21.24) - Camera 1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- Mislabel scooter as bicycle</a:t>
            </a:r>
          </a:p>
        </p:txBody>
      </p:sp>
      <p:pic>
        <p:nvPicPr>
          <p:cNvPr id="5" name="Content Placeholder 4" descr="A group of people riding bicycles on a sidewalk&#10;&#10;AI-generated content may be incorrect.">
            <a:extLst>
              <a:ext uri="{FF2B5EF4-FFF2-40B4-BE49-F238E27FC236}">
                <a16:creationId xmlns:a16="http://schemas.microsoft.com/office/drawing/2014/main" id="{2A5BCFB7-B231-8F16-53BF-1275EF177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0725"/>
            <a:ext cx="7760706" cy="4351338"/>
          </a:xfrm>
        </p:spPr>
      </p:pic>
    </p:spTree>
    <p:extLst>
      <p:ext uri="{BB962C8B-B14F-4D97-AF65-F5344CB8AC3E}">
        <p14:creationId xmlns:p14="http://schemas.microsoft.com/office/powerpoint/2010/main" val="170291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0B95-2756-65C4-4421-41ABEB7C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D5C3B5B-2076-6830-27F0-CDE2D9949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66938"/>
            <a:ext cx="9144000" cy="1655762"/>
          </a:xfrm>
        </p:spPr>
        <p:txBody>
          <a:bodyPr/>
          <a:lstStyle/>
          <a:p>
            <a:r>
              <a:rPr lang="en-US" dirty="0"/>
              <a:t>/Volumes/</a:t>
            </a:r>
            <a:r>
              <a:rPr lang="en-US" dirty="0" err="1"/>
              <a:t>Model_Center</a:t>
            </a:r>
            <a:r>
              <a:rPr lang="en-US" dirty="0"/>
              <a:t>/Tel-</a:t>
            </a:r>
            <a:r>
              <a:rPr lang="en-US" dirty="0" err="1"/>
              <a:t>aviv</a:t>
            </a:r>
            <a:r>
              <a:rPr lang="en-US" dirty="0"/>
              <a:t>/NewVideos2025/05-05-2025 09-30-00/Media player format/</a:t>
            </a:r>
            <a:r>
              <a:rPr lang="en-US" dirty="0" err="1"/>
              <a:t>HikVision</a:t>
            </a:r>
            <a:r>
              <a:rPr lang="en-US" dirty="0"/>
              <a:t> DS-2DE4A320IW-DE (10.197.11.21) - Camera 1</a:t>
            </a:r>
          </a:p>
        </p:txBody>
      </p:sp>
    </p:spTree>
    <p:extLst>
      <p:ext uri="{BB962C8B-B14F-4D97-AF65-F5344CB8AC3E}">
        <p14:creationId xmlns:p14="http://schemas.microsoft.com/office/powerpoint/2010/main" val="312387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228B0-671A-1267-B9FE-70DFBD57C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8306-11AD-FD61-EB6C-1EA82059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/NewVideos2025/05-05-2025 09-30-00/Media player format/</a:t>
            </a:r>
            <a:r>
              <a:rPr lang="en-US" sz="2000" dirty="0" err="1"/>
              <a:t>HikVision</a:t>
            </a:r>
            <a:r>
              <a:rPr lang="en-US" sz="2000" dirty="0"/>
              <a:t> DS-2DE4A320IW-DE (10.197.11.21) - Camera 1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- FP bench</a:t>
            </a:r>
          </a:p>
        </p:txBody>
      </p:sp>
      <p:pic>
        <p:nvPicPr>
          <p:cNvPr id="7" name="Content Placeholder 6" descr="A person on a motorcycle parked on a sidewalk next to a bench&#10;&#10;AI-generated content may be incorrect.">
            <a:extLst>
              <a:ext uri="{FF2B5EF4-FFF2-40B4-BE49-F238E27FC236}">
                <a16:creationId xmlns:a16="http://schemas.microsoft.com/office/drawing/2014/main" id="{EBD42FBC-6895-801A-AC36-BE84664E2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1851025"/>
            <a:ext cx="5892800" cy="3337118"/>
          </a:xfrm>
        </p:spPr>
      </p:pic>
      <p:pic>
        <p:nvPicPr>
          <p:cNvPr id="9" name="Picture 8" descr="A person on a scooter on a sidewalk next to a bench&#10;&#10;AI-generated content may be incorrect.">
            <a:extLst>
              <a:ext uri="{FF2B5EF4-FFF2-40B4-BE49-F238E27FC236}">
                <a16:creationId xmlns:a16="http://schemas.microsoft.com/office/drawing/2014/main" id="{3D0CA587-5E69-6251-92D8-B0136B48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1025"/>
            <a:ext cx="5988528" cy="33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8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AB037-680A-389B-8360-515B3718C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3DD875C-D34A-F1FF-7E9A-E94BB4071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1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3532-4866-0855-9FE3-B2CD7384E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55157-AE9D-ABE0-1691-894D680D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/NewVideos2025/05-05-2025 09-30-00/Media player format/</a:t>
            </a:r>
            <a:r>
              <a:rPr lang="en-US" sz="2000" dirty="0" err="1"/>
              <a:t>HikVision</a:t>
            </a:r>
            <a:r>
              <a:rPr lang="en-US" sz="2000" dirty="0"/>
              <a:t> DS-2DE4A225IW-DE (10.197.11.22) - Camera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51060-4EE8-DE06-117E-107B49EE8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58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46BBB-6882-6550-D867-7418EB752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A94BBD8-91C9-337D-07DD-F63C5AC90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7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D900-E67F-816B-2CBF-7AD56A80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F3D-EFD7-EFF3-20ED-F822AAFA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/NewVideos2025/05-05-2025 09-30-00/Media player format/</a:t>
            </a:r>
            <a:r>
              <a:rPr lang="en-US" sz="2000" dirty="0" err="1"/>
              <a:t>HikVision</a:t>
            </a:r>
            <a:r>
              <a:rPr lang="en-US" sz="2000" dirty="0"/>
              <a:t> DS-2DE4A225IW-DE (10.197.11.22) - Camera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C9723-0E59-A29B-6526-DC265C22E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83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9BC79-CAFE-0E5B-2076-A9AC571C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DF0100-9FCD-A7E5-D7E4-F64F6BCA1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6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EC19-CD47-4330-7D23-26A7756DF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F80-883C-BA95-E040-D8E64CBE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/NewVideos2025/05-05-2025 09-30-00/Media player format/</a:t>
            </a:r>
            <a:r>
              <a:rPr lang="en-US" sz="2000" dirty="0" err="1"/>
              <a:t>HikVision</a:t>
            </a:r>
            <a:r>
              <a:rPr lang="en-US" sz="2000" dirty="0"/>
              <a:t> DS-2DE4A225IW-DE (10.197.11.22) - Camera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5B279-94B6-E984-6C32-C5E572B85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9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35D3A-9185-118A-840B-77BE8532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6C74-83D5-7866-61C9-92900A252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65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/Volumes/</a:t>
            </a:r>
            <a:r>
              <a:rPr lang="en-US" sz="6000" dirty="0" err="1"/>
              <a:t>Model_Center</a:t>
            </a:r>
            <a:r>
              <a:rPr lang="en-US" sz="6000" dirty="0"/>
              <a:t>/Tel-</a:t>
            </a:r>
            <a:r>
              <a:rPr lang="en-US" sz="6000" dirty="0" err="1"/>
              <a:t>aviv</a:t>
            </a:r>
            <a:r>
              <a:rPr lang="en-US" sz="6000" dirty="0"/>
              <a:t>/NewVideos2025/Export 05-05-2025 09-30-00/Media player format/AXIS P5655-E PTZ Dome Network Camera (10.197.21.23) - Camera 1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B433A4-93D6-BBEA-7999-62E73F622F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2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0A37-36FA-29BD-9CC5-5CB0663E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/NewVideos2025/Export 05-05-2025 09-30-00/Media player format/AXIS P5655-E PTZ Dome Network Camera (10.197.21.23) - Camera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B5C50-A952-8E00-7C22-6FE71063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Scooters not detected on the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2D99B-4EA3-5B16-2F89-284DF497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43" y="2579917"/>
            <a:ext cx="5865055" cy="330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51B33-5962-B910-AF16-003F0DBB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5D66-5F49-C620-134E-657DE4EC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/NewVideos2025/Export 05-05-2025 09-30-00/Media player format/AXIS P5655-E PTZ Dome Network Camera (10.197.21.23) - Camera 1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- Bus may be </a:t>
            </a:r>
            <a:r>
              <a:rPr lang="en-US" sz="2000" dirty="0" err="1"/>
              <a:t>mislabelled</a:t>
            </a:r>
            <a:r>
              <a:rPr lang="en-US" sz="2000" dirty="0"/>
              <a:t> as truck when it gets smaller</a:t>
            </a:r>
          </a:p>
        </p:txBody>
      </p:sp>
      <p:pic>
        <p:nvPicPr>
          <p:cNvPr id="5" name="Content Placeholder 4" descr="A group of people walking on a sidewalk&#10;&#10;AI-generated content may be incorrect.">
            <a:extLst>
              <a:ext uri="{FF2B5EF4-FFF2-40B4-BE49-F238E27FC236}">
                <a16:creationId xmlns:a16="http://schemas.microsoft.com/office/drawing/2014/main" id="{293689EB-A253-7ED4-655B-13D72D395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4425"/>
            <a:ext cx="7760706" cy="4351338"/>
          </a:xfrm>
        </p:spPr>
      </p:pic>
    </p:spTree>
    <p:extLst>
      <p:ext uri="{BB962C8B-B14F-4D97-AF65-F5344CB8AC3E}">
        <p14:creationId xmlns:p14="http://schemas.microsoft.com/office/powerpoint/2010/main" val="300305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8ABA8-E01C-57DA-899C-236D026AC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F02C-F0A3-96DB-BCBC-3028F4CB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/NewVideos2025/Export 05-05-2025 09-30-00/Media player format/AXIS P5655-E PTZ Dome Network Camera (10.197.21.23) - Camera 1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Incorrect labelling of car when there are 2 motorcycles close together</a:t>
            </a:r>
          </a:p>
        </p:txBody>
      </p:sp>
      <p:pic>
        <p:nvPicPr>
          <p:cNvPr id="6" name="Content Placeholder 5" descr="A group of people walking on a sidewalk&#10;&#10;AI-generated content may be incorrect.">
            <a:extLst>
              <a:ext uri="{FF2B5EF4-FFF2-40B4-BE49-F238E27FC236}">
                <a16:creationId xmlns:a16="http://schemas.microsoft.com/office/drawing/2014/main" id="{549DCE78-9A68-CFB6-9404-E7B46FB75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191" y="1825625"/>
            <a:ext cx="7739617" cy="4351338"/>
          </a:xfrm>
        </p:spPr>
      </p:pic>
    </p:spTree>
    <p:extLst>
      <p:ext uri="{BB962C8B-B14F-4D97-AF65-F5344CB8AC3E}">
        <p14:creationId xmlns:p14="http://schemas.microsoft.com/office/powerpoint/2010/main" val="273367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BEFDB-1E05-4979-DA6B-855D5A5BF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E7E1-C983-8D37-0995-F76D42AD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/NewVideos2025/Export 05-05-2025 09-30-00/Media player format/AXIS P5655-E PTZ Dome Network Camera (10.197.21.23) - Camera 1</a:t>
            </a:r>
            <a:br>
              <a:rPr lang="en-US" sz="2000" dirty="0"/>
            </a:br>
            <a:r>
              <a:rPr lang="en-US" sz="2000" dirty="0"/>
              <a:t>- False negative, detecting the floor as bicycle</a:t>
            </a:r>
          </a:p>
        </p:txBody>
      </p:sp>
      <p:pic>
        <p:nvPicPr>
          <p:cNvPr id="5" name="Content Placeholder 4" descr="A street with signs and people on it&#10;&#10;AI-generated content may be incorrect.">
            <a:extLst>
              <a:ext uri="{FF2B5EF4-FFF2-40B4-BE49-F238E27FC236}">
                <a16:creationId xmlns:a16="http://schemas.microsoft.com/office/drawing/2014/main" id="{1510E095-47F8-A0F5-359B-4BE6CF712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710" y="1825625"/>
            <a:ext cx="7754579" cy="4351338"/>
          </a:xfrm>
        </p:spPr>
      </p:pic>
    </p:spTree>
    <p:extLst>
      <p:ext uri="{BB962C8B-B14F-4D97-AF65-F5344CB8AC3E}">
        <p14:creationId xmlns:p14="http://schemas.microsoft.com/office/powerpoint/2010/main" val="424055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ECEEA-B936-75DB-0ECB-31F214AE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8059-CFFA-32DA-2257-3EA4746E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/NewVideos2025/Export 05-05-2025 09-30-00/Media player format/AXIS P5655-E PTZ Dome Network Camera (10.197.21.23) - Camera 1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- Incorrect labelling of scooter as bicycle</a:t>
            </a:r>
          </a:p>
        </p:txBody>
      </p:sp>
      <p:pic>
        <p:nvPicPr>
          <p:cNvPr id="5" name="Content Placeholder 4" descr="A person riding a scooter on a sidewalk&#10;&#10;AI-generated content may be incorrect.">
            <a:extLst>
              <a:ext uri="{FF2B5EF4-FFF2-40B4-BE49-F238E27FC236}">
                <a16:creationId xmlns:a16="http://schemas.microsoft.com/office/drawing/2014/main" id="{60BACEF0-BB28-EF16-F9B8-8D8B1DFB7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048" y="1825625"/>
            <a:ext cx="7823904" cy="4351338"/>
          </a:xfrm>
        </p:spPr>
      </p:pic>
    </p:spTree>
    <p:extLst>
      <p:ext uri="{BB962C8B-B14F-4D97-AF65-F5344CB8AC3E}">
        <p14:creationId xmlns:p14="http://schemas.microsoft.com/office/powerpoint/2010/main" val="28497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7FAFE-3FEF-BB10-027B-A7C1A5555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2D39-85C2-B4D8-A14D-988592B0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/Volumes/</a:t>
            </a:r>
            <a:r>
              <a:rPr lang="en-US" sz="2000" dirty="0" err="1"/>
              <a:t>Model_Center</a:t>
            </a:r>
            <a:r>
              <a:rPr lang="en-US" sz="2000" dirty="0"/>
              <a:t>/Tel-</a:t>
            </a:r>
            <a:r>
              <a:rPr lang="en-US" sz="2000" dirty="0" err="1"/>
              <a:t>aviv</a:t>
            </a:r>
            <a:r>
              <a:rPr lang="en-US" sz="2000" dirty="0"/>
              <a:t>/NewVideos2025/Export 05-05-2025 09-30-00/Media player format/AXIS P5655-E PTZ Dome Network Camera (10.197.21.23) - Camera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F600-E483-9A9F-EF28-60542471A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C46AE-9452-BFE7-FA94-CEE6901A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771045"/>
            <a:ext cx="7772400" cy="44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8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EF31D-61FE-6867-A9D7-C8480439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4958-966E-A095-5170-FFA054B6D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65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/Volumes/</a:t>
            </a:r>
            <a:r>
              <a:rPr lang="en-US" sz="6000" dirty="0" err="1"/>
              <a:t>Model_Center</a:t>
            </a:r>
            <a:r>
              <a:rPr lang="en-US" sz="6000" dirty="0"/>
              <a:t>/Tel-</a:t>
            </a:r>
            <a:r>
              <a:rPr lang="en-US" sz="6000" dirty="0" err="1"/>
              <a:t>aviv</a:t>
            </a:r>
            <a:r>
              <a:rPr lang="en-US" sz="6000" dirty="0"/>
              <a:t>/NewVideos2025/05-05-2025 09-30-00/Media player format/AXIS P5655-E PTZ Dome Network Camera (10.197.21.24) - Camera 1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4562DB-EF86-37AA-167A-D177ADFFA0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9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457</Words>
  <Application>Microsoft Macintosh PowerPoint</Application>
  <PresentationFormat>Widescreen</PresentationFormat>
  <Paragraphs>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TAmob </vt:lpstr>
      <vt:lpstr>/Volumes/Model_Center/Tel-aviv/NewVideos2025/Export 05-05-2025 09-30-00/Media player format/AXIS P5655-E PTZ Dome Network Camera (10.197.21.23) - Camera 1</vt:lpstr>
      <vt:lpstr>/Volumes/Model_Center/Tel-aviv/NewVideos2025/Export 05-05-2025 09-30-00/Media player format/AXIS P5655-E PTZ Dome Network Camera (10.197.21.23) - Camera 1</vt:lpstr>
      <vt:lpstr>/Volumes/Model_Center/Tel-aviv/NewVideos2025/Export 05-05-2025 09-30-00/Media player format/AXIS P5655-E PTZ Dome Network Camera (10.197.21.23) - Camera 1  - Bus may be mislabelled as truck when it gets smaller</vt:lpstr>
      <vt:lpstr>/Volumes/Model_Center/Tel-aviv/NewVideos2025/Export 05-05-2025 09-30-00/Media player format/AXIS P5655-E PTZ Dome Network Camera (10.197.21.23) - Camera 1  Incorrect labelling of car when there are 2 motorcycles close together</vt:lpstr>
      <vt:lpstr>/Volumes/Model_Center/Tel-aviv/NewVideos2025/Export 05-05-2025 09-30-00/Media player format/AXIS P5655-E PTZ Dome Network Camera (10.197.21.23) - Camera 1 - False negative, detecting the floor as bicycle</vt:lpstr>
      <vt:lpstr>/Volumes/Model_Center/Tel-aviv/NewVideos2025/Export 05-05-2025 09-30-00/Media player format/AXIS P5655-E PTZ Dome Network Camera (10.197.21.23) - Camera 1  - Incorrect labelling of scooter as bicycle</vt:lpstr>
      <vt:lpstr>/Volumes/Model_Center/Tel-aviv/NewVideos2025/Export 05-05-2025 09-30-00/Media player format/AXIS P5655-E PTZ Dome Network Camera (10.197.21.23) - Camera 1</vt:lpstr>
      <vt:lpstr>/Volumes/Model_Center/Tel-aviv/NewVideos2025/05-05-2025 09-30-00/Media player format/AXIS P5655-E PTZ Dome Network Camera (10.197.21.24) - Camera 1</vt:lpstr>
      <vt:lpstr>/Volumes/Model_Center/Tel-aviv/NewVideos2025/05-05-2025 09-30-00/Media player format/AXIS P5655-E PTZ Dome Network Camera (10.197.21.24) - Camera 1  - Mislabel scooter as bicycle</vt:lpstr>
      <vt:lpstr>PowerPoint Presentation</vt:lpstr>
      <vt:lpstr>/Volumes/Model_Center/Tel-aviv/NewVideos2025/05-05-2025 09-30-00/Media player format/HikVision DS-2DE4A320IW-DE (10.197.11.21) - Camera 1  - FP bench</vt:lpstr>
      <vt:lpstr>PowerPoint Presentation</vt:lpstr>
      <vt:lpstr>/Volumes/Model_Center/Tel-aviv/NewVideos2025/05-05-2025 09-30-00/Media player format/HikVision DS-2DE4A225IW-DE (10.197.11.22) - Camera 1</vt:lpstr>
      <vt:lpstr>PowerPoint Presentation</vt:lpstr>
      <vt:lpstr>/Volumes/Model_Center/Tel-aviv/NewVideos2025/05-05-2025 09-30-00/Media player format/HikVision DS-2DE4A225IW-DE (10.197.11.22) - Camera 1</vt:lpstr>
      <vt:lpstr>PowerPoint Presentation</vt:lpstr>
      <vt:lpstr>/Volumes/Model_Center/Tel-aviv/NewVideos2025/05-05-2025 09-30-00/Media player format/HikVision DS-2DE4A225IW-DE (10.197.11.22) - Camera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Ngien Zi Yang</dc:creator>
  <cp:lastModifiedBy>Jonathan Ngien Zi Yang</cp:lastModifiedBy>
  <cp:revision>2</cp:revision>
  <dcterms:created xsi:type="dcterms:W3CDTF">2025-05-07T01:37:44Z</dcterms:created>
  <dcterms:modified xsi:type="dcterms:W3CDTF">2025-05-07T08:53:18Z</dcterms:modified>
</cp:coreProperties>
</file>